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632" r:id="rId5"/>
  </p:sldIdLst>
  <p:sldSz cx="12188825" cy="6858000"/>
  <p:notesSz cx="7010400" cy="9296400"/>
  <p:defaultTextStyle>
    <a:defPPr>
      <a:defRPr lang="en-US"/>
    </a:defPPr>
    <a:lvl1pPr marL="0" algn="l" defTabSz="4571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4571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4571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4571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4571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29" algn="l" defTabSz="4571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33" algn="l" defTabSz="4571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40" algn="l" defTabSz="4571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39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ieson Landicho" initials="FL" lastIdx="1" clrIdx="0"/>
  <p:cmAuthor id="2" name="Fedieson Landicho" initials="FL [2]" lastIdx="1" clrIdx="1"/>
  <p:cmAuthor id="3" name="Aidee Roman" initials="AR" lastIdx="1" clrIdx="2">
    <p:extLst>
      <p:ext uri="{19B8F6BF-5375-455C-9EA6-DF929625EA0E}">
        <p15:presenceInfo xmlns:p15="http://schemas.microsoft.com/office/powerpoint/2012/main" userId="S-1-5-21-1373658687-2991514189-2791412972-1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786"/>
    <a:srgbClr val="F4BB02"/>
    <a:srgbClr val="0E4D79"/>
    <a:srgbClr val="B3E5FC"/>
    <a:srgbClr val="08B491"/>
    <a:srgbClr val="F4BC14"/>
    <a:srgbClr val="FDB404"/>
    <a:srgbClr val="B05F42"/>
    <a:srgbClr val="F4C12E"/>
    <a:srgbClr val="FCB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41769-FC82-F633-8047-472DF8642C6F}" v="2" dt="2020-01-24T23:25:54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7" autoAdjust="0"/>
    <p:restoredTop sz="94704"/>
  </p:normalViewPr>
  <p:slideViewPr>
    <p:cSldViewPr snapToGrid="0">
      <p:cViewPr varScale="1">
        <p:scale>
          <a:sx n="105" d="100"/>
          <a:sy n="105" d="100"/>
        </p:scale>
        <p:origin x="1014" y="102"/>
      </p:cViewPr>
      <p:guideLst>
        <p:guide orient="horz" pos="2040"/>
        <p:guide pos="2880"/>
        <p:guide pos="3839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8F2D3C-7B34-406A-90A1-3F6880A0E176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BC31C5-36D8-4DC9-8B2C-13D782C6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6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D29533-270A-4542-92CD-C3FAD193E13B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559C88-DBC7-4B25-8326-5B92EE8CA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83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29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3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0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59C88-DBC7-4B25-8326-5B92EE8CA3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3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3154" y="152409"/>
            <a:ext cx="10484372" cy="523233"/>
          </a:xfrm>
          <a:prstGeom prst="rect">
            <a:avLst/>
          </a:prstGeom>
          <a:solidFill>
            <a:schemeClr val="bg1"/>
          </a:solidFill>
          <a:effectLst>
            <a:outerShdw dist="25400" dir="5400000" algn="t" rotWithShape="0">
              <a:schemeClr val="accent2"/>
            </a:outerShdw>
          </a:effectLst>
        </p:spPr>
        <p:txBody>
          <a:bodyPr wrap="square" lIns="0" tIns="45711" rIns="0" bIns="45711">
            <a:spAutoFit/>
          </a:bodyPr>
          <a:lstStyle>
            <a:lvl1pPr marL="0" indent="0">
              <a:buNone/>
              <a:defRPr lang="en-US" sz="28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53" lvl="0" indent="-228553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216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168" y="310261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ln>
                  <a:noFill/>
                </a:ln>
                <a:solidFill>
                  <a:srgbClr val="31678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3167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168" y="310261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ln>
                  <a:noFill/>
                </a:ln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2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168" y="310261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n>
                  <a:noFill/>
                </a:ln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89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168" y="310261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n>
                  <a:noFill/>
                </a:ln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639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3156" y="152413"/>
            <a:ext cx="10484372" cy="523233"/>
          </a:xfrm>
          <a:prstGeom prst="rect">
            <a:avLst/>
          </a:prstGeom>
          <a:solidFill>
            <a:schemeClr val="bg1"/>
          </a:solidFill>
          <a:effectLst>
            <a:outerShdw dist="25400" dir="5400000" algn="t" rotWithShape="0">
              <a:schemeClr val="accent2"/>
            </a:outerShdw>
          </a:effectLst>
        </p:spPr>
        <p:txBody>
          <a:bodyPr wrap="square" lIns="0" tIns="45711" rIns="0" bIns="45711">
            <a:spAutoFit/>
          </a:bodyPr>
          <a:lstStyle>
            <a:lvl1pPr marL="0" indent="0">
              <a:buNone/>
              <a:defRPr lang="en-US" sz="2798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415" lvl="0" indent="-228415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119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9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2" r:id="rId2"/>
    <p:sldLayoutId id="2147483663" r:id="rId3"/>
    <p:sldLayoutId id="2147483696" r:id="rId4"/>
    <p:sldLayoutId id="2147483695" r:id="rId5"/>
    <p:sldLayoutId id="2147483719" r:id="rId6"/>
    <p:sldLayoutId id="2147483734" r:id="rId7"/>
  </p:sldLayoutIdLst>
  <p:hf hdr="0" ftr="0" dt="0"/>
  <p:txStyles>
    <p:titleStyle>
      <a:lvl1pPr algn="l" defTabSz="9142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3" indent="-228553" algn="l" defTabSz="9142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0" indent="-228553" algn="l" defTabSz="9142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0" indent="-228553" algn="l" defTabSz="9142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7" indent="-228553" algn="l" defTabSz="9142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1" indent="-228553" algn="l" defTabSz="9142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0" indent="-228553" algn="l" defTabSz="9142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7" indent="-228553" algn="l" defTabSz="9142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1" indent="-228553" algn="l" defTabSz="9142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0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">
          <p15:clr>
            <a:srgbClr val="F26B43"/>
          </p15:clr>
        </p15:guide>
        <p15:guide id="2" pos="5664">
          <p15:clr>
            <a:srgbClr val="F26B43"/>
          </p15:clr>
        </p15:guide>
        <p15:guide id="3" orient="horz" pos="96">
          <p15:clr>
            <a:srgbClr val="F26B43"/>
          </p15:clr>
        </p15:guide>
        <p15:guide id="4" orient="horz" pos="4224">
          <p15:clr>
            <a:srgbClr val="F26B43"/>
          </p15:clr>
        </p15:guide>
        <p15:guide id="5" orient="horz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16" Type="http://schemas.openxmlformats.org/officeDocument/2006/relationships/image" Target="../media/image14.png"/><Relationship Id="rId11" Type="http://schemas.openxmlformats.org/officeDocument/2006/relationships/image" Target="../media/image9.jpg"/><Relationship Id="rId24" Type="http://schemas.openxmlformats.org/officeDocument/2006/relationships/image" Target="../media/image22.png"/><Relationship Id="rId32" Type="http://schemas.openxmlformats.org/officeDocument/2006/relationships/image" Target="../media/image30.gif"/><Relationship Id="rId37" Type="http://schemas.openxmlformats.org/officeDocument/2006/relationships/image" Target="../media/image35.pn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jpe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77" Type="http://schemas.openxmlformats.org/officeDocument/2006/relationships/image" Target="../media/image75.png"/><Relationship Id="rId8" Type="http://schemas.openxmlformats.org/officeDocument/2006/relationships/image" Target="../media/image6.jpe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jpe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jpe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jpe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jp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 bwMode="auto">
          <a:xfrm>
            <a:off x="738502" y="19626"/>
            <a:ext cx="10711821" cy="73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FEE79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EE795"/>
                </a:solidFill>
                <a:latin typeface="Calisto_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EE795"/>
                </a:solidFill>
                <a:latin typeface="Calisto_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EE795"/>
                </a:solidFill>
                <a:latin typeface="Calisto_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EE795"/>
                </a:solidFill>
                <a:latin typeface="Calisto_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EE795"/>
                </a:solidFill>
                <a:latin typeface="Calisto_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EE795"/>
                </a:solidFill>
                <a:latin typeface="Calisto_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EE795"/>
                </a:solidFill>
                <a:latin typeface="Calisto_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EE795"/>
                </a:solidFill>
                <a:latin typeface="Calisto_" charset="0"/>
              </a:defRPr>
            </a:lvl9pPr>
          </a:lstStyle>
          <a:p>
            <a:pPr algn="l"/>
            <a:r>
              <a:rPr lang="en-US" sz="3597" b="1" dirty="0">
                <a:solidFill>
                  <a:srgbClr val="316786"/>
                </a:solidFill>
                <a:latin typeface="Century Gothic" charset="0"/>
                <a:ea typeface="Century Gothic" charset="0"/>
                <a:cs typeface="Century Gothic" charset="0"/>
              </a:rPr>
              <a:t>Community Information Exchange Partners: 76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8F38C3-6E2B-4897-9B56-42053CED0B29}"/>
              </a:ext>
            </a:extLst>
          </p:cNvPr>
          <p:cNvGrpSpPr/>
          <p:nvPr/>
        </p:nvGrpSpPr>
        <p:grpSpPr>
          <a:xfrm>
            <a:off x="503478" y="1616380"/>
            <a:ext cx="10972800" cy="616238"/>
            <a:chOff x="576169" y="1945841"/>
            <a:chExt cx="11305548" cy="575972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93A033F-5E0D-4BDE-A79D-9D65E18C2A4D}"/>
                </a:ext>
              </a:extLst>
            </p:cNvPr>
            <p:cNvGrpSpPr/>
            <p:nvPr/>
          </p:nvGrpSpPr>
          <p:grpSpPr>
            <a:xfrm>
              <a:off x="576169" y="1945841"/>
              <a:ext cx="10314577" cy="575972"/>
              <a:chOff x="576169" y="1945841"/>
              <a:chExt cx="10314577" cy="57597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9230" y="1964327"/>
                <a:ext cx="556951" cy="40638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8" t="7206" r="3336" b="12865"/>
              <a:stretch/>
            </p:blipFill>
            <p:spPr>
              <a:xfrm>
                <a:off x="8829782" y="1999790"/>
                <a:ext cx="709987" cy="4617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484" y="2067269"/>
                <a:ext cx="792571" cy="32679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7" t="5521" r="5532" b="5182"/>
              <a:stretch/>
            </p:blipFill>
            <p:spPr>
              <a:xfrm>
                <a:off x="5201404" y="1964327"/>
                <a:ext cx="556951" cy="42973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169" y="2007194"/>
                <a:ext cx="911400" cy="339967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0028" y="1985192"/>
                <a:ext cx="498338" cy="424226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10344" y="1983540"/>
                <a:ext cx="766908" cy="39316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5090" y="1945841"/>
                <a:ext cx="1085484" cy="57597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3945" y="2020169"/>
                <a:ext cx="1056801" cy="407623"/>
              </a:xfrm>
              <a:prstGeom prst="rect">
                <a:avLst/>
              </a:prstGeom>
            </p:spPr>
          </p:pic>
        </p:grpSp>
        <p:pic>
          <p:nvPicPr>
            <p:cNvPr id="50" name="Picture 49" descr="http://www.k12academics.com/sites/default/files/ElderLogo10_CMYK.jp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8928" y="2071640"/>
              <a:ext cx="862789" cy="251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9769CB0-FA7C-4E23-AF17-ACC5F3A6F781}"/>
              </a:ext>
            </a:extLst>
          </p:cNvPr>
          <p:cNvGrpSpPr/>
          <p:nvPr/>
        </p:nvGrpSpPr>
        <p:grpSpPr>
          <a:xfrm>
            <a:off x="608012" y="2976261"/>
            <a:ext cx="10972800" cy="661577"/>
            <a:chOff x="-1186329" y="3534222"/>
            <a:chExt cx="11637307" cy="62471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44899" y="3683769"/>
              <a:ext cx="722141" cy="218432"/>
            </a:xfrm>
            <a:prstGeom prst="rect">
              <a:avLst/>
            </a:prstGeom>
          </p:spPr>
        </p:pic>
        <p:pic>
          <p:nvPicPr>
            <p:cNvPr id="1030" name="Picture 6" descr="Image result for la maestr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579" y="3534222"/>
              <a:ext cx="614846" cy="503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172" y="3667559"/>
              <a:ext cx="578676" cy="3206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977" y="3537601"/>
              <a:ext cx="509065" cy="51076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355" y="3646536"/>
              <a:ext cx="684555" cy="3434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821" y="3614128"/>
              <a:ext cx="876875" cy="39991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371" y="3697442"/>
              <a:ext cx="851287" cy="279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625" y="3680480"/>
              <a:ext cx="1334353" cy="22501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65199" y="3608867"/>
              <a:ext cx="679962" cy="44448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6329" y="3643770"/>
              <a:ext cx="1065841" cy="515166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B94B413-B8A9-406A-85C6-BD8293E476AD}"/>
              </a:ext>
            </a:extLst>
          </p:cNvPr>
          <p:cNvGrpSpPr/>
          <p:nvPr/>
        </p:nvGrpSpPr>
        <p:grpSpPr>
          <a:xfrm>
            <a:off x="525661" y="5104370"/>
            <a:ext cx="10972800" cy="676123"/>
            <a:chOff x="423945" y="5077737"/>
            <a:chExt cx="10227578" cy="64711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323" y="5226191"/>
              <a:ext cx="390252" cy="463424"/>
            </a:xfrm>
            <a:prstGeom prst="rect">
              <a:avLst/>
            </a:prstGeom>
          </p:spPr>
        </p:pic>
        <p:pic>
          <p:nvPicPr>
            <p:cNvPr id="57" name="Picture 56" descr="http://www.servingseniors.org/wp-content/themes/metro/img/SS-Logo_formerly.png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45" y="5285876"/>
              <a:ext cx="608095" cy="37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65" b="22090"/>
            <a:stretch/>
          </p:blipFill>
          <p:spPr>
            <a:xfrm>
              <a:off x="1136555" y="5246575"/>
              <a:ext cx="708225" cy="4022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303" y="5077737"/>
              <a:ext cx="479081" cy="6206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228" y="5185753"/>
              <a:ext cx="777678" cy="409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739082" y="5190956"/>
              <a:ext cx="637756" cy="53389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6980507" y="5197652"/>
              <a:ext cx="814014" cy="46847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8158447" y="5277700"/>
              <a:ext cx="936395" cy="44575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302" y="5328479"/>
              <a:ext cx="1152221" cy="248203"/>
            </a:xfrm>
            <a:prstGeom prst="rect">
              <a:avLst/>
            </a:prstGeom>
          </p:spPr>
        </p:pic>
        <p:pic>
          <p:nvPicPr>
            <p:cNvPr id="74" name="Picture 2" descr="Southern Caregiver Resource Center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110" y="5169650"/>
              <a:ext cx="1569353" cy="52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72D3934-7CF3-4572-9829-9F98B9337FE5}"/>
              </a:ext>
            </a:extLst>
          </p:cNvPr>
          <p:cNvGrpSpPr/>
          <p:nvPr/>
        </p:nvGrpSpPr>
        <p:grpSpPr>
          <a:xfrm>
            <a:off x="478511" y="4297521"/>
            <a:ext cx="10972800" cy="768234"/>
            <a:chOff x="238291" y="4312442"/>
            <a:chExt cx="11231803" cy="768234"/>
          </a:xfrm>
        </p:grpSpPr>
        <p:pic>
          <p:nvPicPr>
            <p:cNvPr id="66" name="Picture 65" descr="A close up of a sign&#10;&#10;Description automatically generated">
              <a:extLst>
                <a:ext uri="{FF2B5EF4-FFF2-40B4-BE49-F238E27FC236}">
                  <a16:creationId xmlns:a16="http://schemas.microsoft.com/office/drawing/2014/main" id="{D064EEC4-440D-4C47-AA3D-91633F198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714" y="4597716"/>
              <a:ext cx="1463096" cy="276140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445" y="4506887"/>
              <a:ext cx="593020" cy="573789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6713125" y="4523002"/>
              <a:ext cx="1022452" cy="33940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754" y="4691512"/>
              <a:ext cx="752340" cy="239536"/>
            </a:xfrm>
            <a:prstGeom prst="rect">
              <a:avLst/>
            </a:prstGeom>
          </p:spPr>
        </p:pic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4377C1D9-D896-DD4D-B133-A7E731B0B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862" y="4428551"/>
              <a:ext cx="834679" cy="614470"/>
            </a:xfrm>
            <a:prstGeom prst="rect">
              <a:avLst/>
            </a:prstGeom>
          </p:spPr>
        </p:pic>
        <p:pic>
          <p:nvPicPr>
            <p:cNvPr id="71" name="Picture 70" descr="A sign attached to a can of soda&#10;&#10;Description automatically generated">
              <a:extLst>
                <a:ext uri="{FF2B5EF4-FFF2-40B4-BE49-F238E27FC236}">
                  <a16:creationId xmlns:a16="http://schemas.microsoft.com/office/drawing/2014/main" id="{C1CEF30D-9DBA-7A49-B91B-B21BAD27C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299" y="4531019"/>
              <a:ext cx="533919" cy="54698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366" y="4453300"/>
              <a:ext cx="1122738" cy="4751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9" y="4523002"/>
              <a:ext cx="1133146" cy="36366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238291" y="4312442"/>
              <a:ext cx="652462" cy="53864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36F1034-BBAB-4F26-BD64-45EF4DCCF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2259769" y="4470279"/>
              <a:ext cx="1226261" cy="531015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A07AF1D-0E2D-4F0D-9B65-B240D85B7C79}"/>
              </a:ext>
            </a:extLst>
          </p:cNvPr>
          <p:cNvGrpSpPr/>
          <p:nvPr/>
        </p:nvGrpSpPr>
        <p:grpSpPr>
          <a:xfrm>
            <a:off x="423808" y="6009950"/>
            <a:ext cx="5591830" cy="623167"/>
            <a:chOff x="1977247" y="6101211"/>
            <a:chExt cx="5591830" cy="623167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46257A0-5FFD-444C-98E9-F5F965BEE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407" y="6166078"/>
              <a:ext cx="495670" cy="55830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3F01C88-81B6-4DE6-A580-0F14ED80E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986" y="6127079"/>
              <a:ext cx="1202463" cy="4535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AAB6E33-EA02-41F5-8E19-1C9EF37E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855" y="6163803"/>
              <a:ext cx="876523" cy="37519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3EFD2E8-4266-4A0A-AE86-108862EDF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247" y="6101211"/>
              <a:ext cx="620603" cy="620603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A2E10E2-FC7A-4CB8-B406-4FAA96B2ACED}"/>
              </a:ext>
            </a:extLst>
          </p:cNvPr>
          <p:cNvGrpSpPr/>
          <p:nvPr/>
        </p:nvGrpSpPr>
        <p:grpSpPr>
          <a:xfrm>
            <a:off x="608012" y="2283770"/>
            <a:ext cx="10972800" cy="677851"/>
            <a:chOff x="570895" y="2683050"/>
            <a:chExt cx="9758818" cy="633495"/>
          </a:xfrm>
        </p:grpSpPr>
        <p:pic>
          <p:nvPicPr>
            <p:cNvPr id="9" name="Picture 2" descr="Family Health Centers of San Diego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627" y="2752718"/>
              <a:ext cx="431495" cy="43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8" t="4975" r="9096" b="8696"/>
            <a:stretch/>
          </p:blipFill>
          <p:spPr>
            <a:xfrm>
              <a:off x="8489254" y="2714250"/>
              <a:ext cx="542895" cy="5716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822" y="2683640"/>
              <a:ext cx="608365" cy="63290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047" y="2749237"/>
              <a:ext cx="958666" cy="5017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356" y="2792713"/>
              <a:ext cx="1354497" cy="3405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5769844" y="2710882"/>
              <a:ext cx="468688" cy="57842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522" y="2823335"/>
              <a:ext cx="713900" cy="27926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1" t="16034" r="12289" b="12741"/>
            <a:stretch/>
          </p:blipFill>
          <p:spPr>
            <a:xfrm>
              <a:off x="7529251" y="2851104"/>
              <a:ext cx="708962" cy="29797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714" y="2788819"/>
              <a:ext cx="609303" cy="42254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1A25AF3-E7F5-4BC6-8300-1E92E8C32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95" y="2683050"/>
              <a:ext cx="715458" cy="546530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2CD47B3-31B6-4CB3-8405-A723A9B9F18C}"/>
              </a:ext>
            </a:extLst>
          </p:cNvPr>
          <p:cNvGrpSpPr/>
          <p:nvPr/>
        </p:nvGrpSpPr>
        <p:grpSpPr>
          <a:xfrm>
            <a:off x="608012" y="3691229"/>
            <a:ext cx="10972800" cy="706559"/>
            <a:chOff x="-1131146" y="4225390"/>
            <a:chExt cx="10588193" cy="648861"/>
          </a:xfrm>
        </p:grpSpPr>
        <p:pic>
          <p:nvPicPr>
            <p:cNvPr id="16" name="Picture 15" descr="https://pdpermits.sandiego.gov/Images/Fire-Rescue%20Logo%20RGB.jpg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279" y="4354772"/>
              <a:ext cx="653768" cy="421603"/>
            </a:xfrm>
            <a:prstGeom prst="rect">
              <a:avLst/>
            </a:prstGeom>
            <a:noFill/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5470567" y="4385884"/>
              <a:ext cx="612020" cy="3048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149" y="4264528"/>
              <a:ext cx="889418" cy="41027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2189655" y="4277489"/>
              <a:ext cx="594179" cy="442362"/>
            </a:xfrm>
            <a:prstGeom prst="rect">
              <a:avLst/>
            </a:prstGeom>
          </p:spPr>
        </p:pic>
        <p:pic>
          <p:nvPicPr>
            <p:cNvPr id="1026" name="Picture 2" descr="https://www.nvtsi.org/wp-content/uploads/2014/12/nvtsi-logo-2014.png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8" y="4311192"/>
              <a:ext cx="629457" cy="405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0837" y="4335705"/>
              <a:ext cx="1093715" cy="30129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767" y="4225390"/>
              <a:ext cx="1186484" cy="62386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970" y="4295237"/>
              <a:ext cx="1066752" cy="44181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-1131146" y="4361539"/>
              <a:ext cx="1153080" cy="27578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0DA2DD7-A02D-45E9-A5E4-4DB902E5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067" y="4267196"/>
              <a:ext cx="609303" cy="60705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B0CD7C-7ABA-4675-B992-FEDC27EDD34F}"/>
              </a:ext>
            </a:extLst>
          </p:cNvPr>
          <p:cNvGrpSpPr/>
          <p:nvPr/>
        </p:nvGrpSpPr>
        <p:grpSpPr>
          <a:xfrm>
            <a:off x="232680" y="895879"/>
            <a:ext cx="11573815" cy="628989"/>
            <a:chOff x="615010" y="831535"/>
            <a:chExt cx="11573815" cy="62898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3798F7B-F9F3-41A9-B668-E644689338A9}"/>
                </a:ext>
              </a:extLst>
            </p:cNvPr>
            <p:cNvGrpSpPr/>
            <p:nvPr/>
          </p:nvGrpSpPr>
          <p:grpSpPr>
            <a:xfrm>
              <a:off x="615010" y="831535"/>
              <a:ext cx="11573815" cy="581170"/>
              <a:chOff x="434349" y="1187029"/>
              <a:chExt cx="11347889" cy="563918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34349" y="1187029"/>
                <a:ext cx="10064978" cy="563918"/>
                <a:chOff x="572054" y="1187029"/>
                <a:chExt cx="10064978" cy="563918"/>
              </a:xfrm>
            </p:grpSpPr>
            <p:pic>
              <p:nvPicPr>
                <p:cNvPr id="6" name="Picture 5" descr="https://scontent.fsan1-1.fna.fbcdn.net/hphotos-xaf1/v/t1.0-9/383302_297761296932411_469585273_n.jpg?oh=34bef690ba9bf2c5537a7219de477925&amp;oe=565508FA"/>
                <p:cNvPicPr>
                  <a:picLocks noChangeAspect="1"/>
                </p:cNvPicPr>
                <p:nvPr/>
              </p:nvPicPr>
              <p:blipFill rotWithShape="1"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3158" b="1"/>
                <a:stretch/>
              </p:blipFill>
              <p:spPr bwMode="auto">
                <a:xfrm>
                  <a:off x="2662317" y="1267668"/>
                  <a:ext cx="436878" cy="4832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2" descr="Access To Independence"/>
                <p:cNvPicPr>
                  <a:picLocks noChangeAspect="1" noChangeArrowheads="1"/>
                </p:cNvPicPr>
                <p:nvPr/>
              </p:nvPicPr>
              <p:blipFill>
                <a:blip r:embed="rId6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2570" y="1213757"/>
                  <a:ext cx="661610" cy="46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6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054" y="1282277"/>
                  <a:ext cx="822492" cy="382393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7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488" b="10488"/>
                <a:stretch/>
              </p:blipFill>
              <p:spPr>
                <a:xfrm rot="60000">
                  <a:off x="6531013" y="1213782"/>
                  <a:ext cx="548351" cy="433332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7352" y="1214254"/>
                  <a:ext cx="1452931" cy="483168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7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3454" y="1187029"/>
                  <a:ext cx="820803" cy="537618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7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7328" y="1348980"/>
                  <a:ext cx="709704" cy="317499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7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1998" y="1272509"/>
                  <a:ext cx="667270" cy="404698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7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94982" y="1393109"/>
                  <a:ext cx="1287964" cy="242015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0DA46DB-9408-4631-87C8-9D8A66800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4004" y="1283564"/>
                <a:ext cx="988234" cy="423529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6238A3-D806-4FFB-92C6-7F5F5D36E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619" y="874234"/>
              <a:ext cx="781719" cy="586290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55AA152D-387B-4FB5-A006-734232C9ECDA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46" y="6002936"/>
            <a:ext cx="620603" cy="61439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8A9593C-1ABC-4834-A806-0EC84B24F470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74" y="6072542"/>
            <a:ext cx="1916490" cy="77520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619846E-FD84-486D-9F45-5EF3738E77BA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12" y="6195279"/>
            <a:ext cx="690751" cy="527657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E598280-092F-4EB0-9773-DFBE9C7D69B9}"/>
              </a:ext>
            </a:extLst>
          </p:cNvPr>
          <p:cNvSpPr/>
          <p:nvPr/>
        </p:nvSpPr>
        <p:spPr>
          <a:xfrm>
            <a:off x="8408680" y="5943411"/>
            <a:ext cx="1773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316786"/>
                </a:solidFill>
                <a:latin typeface="Century Gothic" panose="020B0502020202020204" pitchFamily="34" charset="0"/>
              </a:rPr>
              <a:t>Data Sharing Partners</a:t>
            </a:r>
          </a:p>
        </p:txBody>
      </p:sp>
    </p:spTree>
    <p:extLst>
      <p:ext uri="{BB962C8B-B14F-4D97-AF65-F5344CB8AC3E}">
        <p14:creationId xmlns:p14="http://schemas.microsoft.com/office/powerpoint/2010/main" val="298892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11 San Diego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16786"/>
      </a:accent1>
      <a:accent2>
        <a:srgbClr val="F5C300"/>
      </a:accent2>
      <a:accent3>
        <a:srgbClr val="AAAAAA"/>
      </a:accent3>
      <a:accent4>
        <a:srgbClr val="849E53"/>
      </a:accent4>
      <a:accent5>
        <a:srgbClr val="B05F42"/>
      </a:accent5>
      <a:accent6>
        <a:srgbClr val="89B0C1"/>
      </a:accent6>
      <a:hlink>
        <a:srgbClr val="3F3F3F"/>
      </a:hlink>
      <a:folHlink>
        <a:srgbClr val="AAAAAA"/>
      </a:folHlink>
    </a:clrScheme>
    <a:fontScheme name="211S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6108DF154834E98E1AADDAF22E186" ma:contentTypeVersion="12" ma:contentTypeDescription="Create a new document." ma:contentTypeScope="" ma:versionID="2fad90159c93bb564cb47eec320b2c8a">
  <xsd:schema xmlns:xsd="http://www.w3.org/2001/XMLSchema" xmlns:xs="http://www.w3.org/2001/XMLSchema" xmlns:p="http://schemas.microsoft.com/office/2006/metadata/properties" xmlns:ns2="433535e4-71c4-414e-8fad-e7d9fd7c923d" xmlns:ns3="c861abe4-2d4a-4550-b67d-a71fd1c21a2d" targetNamespace="http://schemas.microsoft.com/office/2006/metadata/properties" ma:root="true" ma:fieldsID="728e0f1b443ba60fced8450f31f676cf" ns2:_="" ns3:_="">
    <xsd:import namespace="433535e4-71c4-414e-8fad-e7d9fd7c923d"/>
    <xsd:import namespace="c861abe4-2d4a-4550-b67d-a71fd1c21a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535e4-71c4-414e-8fad-e7d9fd7c92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1abe4-2d4a-4550-b67d-a71fd1c21a2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0FBEC4-E530-4FD3-8145-040A43027F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40C70E-B006-4128-917A-DBD55832A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535e4-71c4-414e-8fad-e7d9fd7c923d"/>
    <ds:schemaRef ds:uri="c861abe4-2d4a-4550-b67d-a71fd1c21a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8257E3-B9E6-4D5A-9E76-6DBDAB6A75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10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Camey Christenson</dc:creator>
  <cp:lastModifiedBy>Aidee Roman</cp:lastModifiedBy>
  <cp:revision>75</cp:revision>
  <cp:lastPrinted>2019-11-21T19:23:55Z</cp:lastPrinted>
  <dcterms:created xsi:type="dcterms:W3CDTF">2016-03-10T18:32:20Z</dcterms:created>
  <dcterms:modified xsi:type="dcterms:W3CDTF">2020-01-27T04:31:37Z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0x010100F586108DF154834E98E1AADDAF22E186</vt:lpwstr>
  </property>
</Properties>
</file>